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1" r:id="rId1"/>
  </p:sldMasterIdLst>
  <p:notesMasterIdLst>
    <p:notesMasterId r:id="rId3"/>
  </p:notesMasterIdLst>
  <p:sldIdLst>
    <p:sldId id="288" r:id="rId2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6" autoAdjust="0"/>
  </p:normalViewPr>
  <p:slideViewPr>
    <p:cSldViewPr>
      <p:cViewPr varScale="1">
        <p:scale>
          <a:sx n="107" d="100"/>
          <a:sy n="107" d="100"/>
        </p:scale>
        <p:origin x="108" y="5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92088" y="814388"/>
            <a:ext cx="7134225" cy="401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500" b="0" strike="noStrike" spc="-1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1939" y="5085829"/>
            <a:ext cx="6015157" cy="48179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63059" cy="53500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/>
          </p:nvPr>
        </p:nvSpPr>
        <p:spPr>
          <a:xfrm>
            <a:off x="4255976" y="0"/>
            <a:ext cx="3263059" cy="53500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/>
          </p:nvPr>
        </p:nvSpPr>
        <p:spPr>
          <a:xfrm>
            <a:off x="0" y="10172018"/>
            <a:ext cx="3263059" cy="53500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/>
          </p:nvPr>
        </p:nvSpPr>
        <p:spPr>
          <a:xfrm>
            <a:off x="4255976" y="10172018"/>
            <a:ext cx="3263059" cy="53500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52CBA0E-56EC-44E0-9BCF-69F0F1F99C78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9694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36600"/>
            <a:ext cx="6538912" cy="3679825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21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FFFC6412-35F7-42D0-97AD-E258D7D10EEE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4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91BCE5FB-A9DD-4EB4-BAAE-293D04FEDC23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61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1DB16814-3725-479F-8FE5-185DD230F36C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74F2CE9F-8AF9-4801-B4A0-76C597867FE5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08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C833BC69-BF01-4DCB-A3A6-3B5C6B5D4B5C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29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8459ECC3-8B83-4E53-8452-A02818C52897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8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A5BB3B00-2898-443B-8F73-63E698A82CDD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4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8DB970EB-46DA-4043-9E43-E62C4D1203C0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4DD54CAA-5917-40DB-84EF-19274BCD9201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48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BE1D2F29-9F5E-44A5-87FE-2E6A8D08B464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64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07B36FF4-D11B-4C7E-8A21-21EF561B5A21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hangingPunct="0"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7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A75AF49-31D6-4441-BB6B-DE5617380F5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04.03.2024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3AEB89C-7EFD-4259-948B-56F1E17BC204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81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олилиния 1"/>
          <p:cNvSpPr>
            <a:spLocks/>
          </p:cNvSpPr>
          <p:nvPr/>
        </p:nvSpPr>
        <p:spPr bwMode="auto">
          <a:xfrm>
            <a:off x="3978372" y="1932315"/>
            <a:ext cx="5443537" cy="3352800"/>
          </a:xfrm>
          <a:custGeom>
            <a:avLst/>
            <a:gdLst>
              <a:gd name="T0" fmla="*/ 4594134 w 5443618"/>
              <a:gd name="T1" fmla="*/ 76200 h 3352800"/>
              <a:gd name="T2" fmla="*/ 4778209 w 5443618"/>
              <a:gd name="T3" fmla="*/ 206829 h 3352800"/>
              <a:gd name="T4" fmla="*/ 5005568 w 5443618"/>
              <a:gd name="T5" fmla="*/ 348343 h 3352800"/>
              <a:gd name="T6" fmla="*/ 5168471 w 5443618"/>
              <a:gd name="T7" fmla="*/ 511629 h 3352800"/>
              <a:gd name="T8" fmla="*/ 5255328 w 5443618"/>
              <a:gd name="T9" fmla="*/ 642257 h 3352800"/>
              <a:gd name="T10" fmla="*/ 5395814 w 5443618"/>
              <a:gd name="T11" fmla="*/ 751114 h 3352800"/>
              <a:gd name="T12" fmla="*/ 5179355 w 5443618"/>
              <a:gd name="T13" fmla="*/ 729343 h 3352800"/>
              <a:gd name="T14" fmla="*/ 5124982 w 5443618"/>
              <a:gd name="T15" fmla="*/ 762000 h 3352800"/>
              <a:gd name="T16" fmla="*/ 4941008 w 5443618"/>
              <a:gd name="T17" fmla="*/ 914400 h 3352800"/>
              <a:gd name="T18" fmla="*/ 4962780 w 5443618"/>
              <a:gd name="T19" fmla="*/ 805543 h 3352800"/>
              <a:gd name="T20" fmla="*/ 4832462 w 5443618"/>
              <a:gd name="T21" fmla="*/ 794657 h 3352800"/>
              <a:gd name="T22" fmla="*/ 4832462 w 5443618"/>
              <a:gd name="T23" fmla="*/ 903514 h 3352800"/>
              <a:gd name="T24" fmla="*/ 4745553 w 5443618"/>
              <a:gd name="T25" fmla="*/ 1055914 h 3352800"/>
              <a:gd name="T26" fmla="*/ 4734840 w 5443618"/>
              <a:gd name="T27" fmla="*/ 1251857 h 3352800"/>
              <a:gd name="T28" fmla="*/ 4594134 w 5443618"/>
              <a:gd name="T29" fmla="*/ 1393372 h 3352800"/>
              <a:gd name="T30" fmla="*/ 4507365 w 5443618"/>
              <a:gd name="T31" fmla="*/ 1524000 h 3352800"/>
              <a:gd name="T32" fmla="*/ 4767325 w 5443618"/>
              <a:gd name="T33" fmla="*/ 1534886 h 3352800"/>
              <a:gd name="T34" fmla="*/ 4301654 w 5443618"/>
              <a:gd name="T35" fmla="*/ 1687286 h 3352800"/>
              <a:gd name="T36" fmla="*/ 3911713 w 5443618"/>
              <a:gd name="T37" fmla="*/ 1774372 h 3352800"/>
              <a:gd name="T38" fmla="*/ 3900827 w 5443618"/>
              <a:gd name="T39" fmla="*/ 1872343 h 3352800"/>
              <a:gd name="T40" fmla="*/ 3586748 w 5443618"/>
              <a:gd name="T41" fmla="*/ 1926772 h 3352800"/>
              <a:gd name="T42" fmla="*/ 3391639 w 5443618"/>
              <a:gd name="T43" fmla="*/ 1992086 h 3352800"/>
              <a:gd name="T44" fmla="*/ 3391639 w 5443618"/>
              <a:gd name="T45" fmla="*/ 2220686 h 3352800"/>
              <a:gd name="T46" fmla="*/ 3240039 w 5443618"/>
              <a:gd name="T47" fmla="*/ 2286000 h 3352800"/>
              <a:gd name="T48" fmla="*/ 3153446 w 5443618"/>
              <a:gd name="T49" fmla="*/ 2438400 h 3352800"/>
              <a:gd name="T50" fmla="*/ 3055720 w 5443618"/>
              <a:gd name="T51" fmla="*/ 2569028 h 3352800"/>
              <a:gd name="T52" fmla="*/ 3012580 w 5443618"/>
              <a:gd name="T53" fmla="*/ 2873828 h 3352800"/>
              <a:gd name="T54" fmla="*/ 2882598 w 5443618"/>
              <a:gd name="T55" fmla="*/ 3091542 h 3352800"/>
              <a:gd name="T56" fmla="*/ 2915110 w 5443618"/>
              <a:gd name="T57" fmla="*/ 3309256 h 3352800"/>
              <a:gd name="T58" fmla="*/ 2481772 w 5443618"/>
              <a:gd name="T59" fmla="*/ 3341914 h 3352800"/>
              <a:gd name="T60" fmla="*/ 2221810 w 5443618"/>
              <a:gd name="T61" fmla="*/ 3320142 h 3352800"/>
              <a:gd name="T62" fmla="*/ 1950794 w 5443618"/>
              <a:gd name="T63" fmla="*/ 3233056 h 3352800"/>
              <a:gd name="T64" fmla="*/ 1571738 w 5443618"/>
              <a:gd name="T65" fmla="*/ 3265714 h 3352800"/>
              <a:gd name="T66" fmla="*/ 1214129 w 5443618"/>
              <a:gd name="T67" fmla="*/ 3298372 h 3352800"/>
              <a:gd name="T68" fmla="*/ 1040791 w 5443618"/>
              <a:gd name="T69" fmla="*/ 3211286 h 3352800"/>
              <a:gd name="T70" fmla="*/ 802416 w 5443618"/>
              <a:gd name="T71" fmla="*/ 3058886 h 3352800"/>
              <a:gd name="T72" fmla="*/ 889178 w 5443618"/>
              <a:gd name="T73" fmla="*/ 2873828 h 3352800"/>
              <a:gd name="T74" fmla="*/ 943282 w 5443618"/>
              <a:gd name="T75" fmla="*/ 2710542 h 3352800"/>
              <a:gd name="T76" fmla="*/ 889178 w 5443618"/>
              <a:gd name="T77" fmla="*/ 2547256 h 3352800"/>
              <a:gd name="T78" fmla="*/ 889178 w 5443618"/>
              <a:gd name="T79" fmla="*/ 2362200 h 3352800"/>
              <a:gd name="T80" fmla="*/ 726540 w 5443618"/>
              <a:gd name="T81" fmla="*/ 2296886 h 3352800"/>
              <a:gd name="T82" fmla="*/ 629217 w 5443618"/>
              <a:gd name="T83" fmla="*/ 2133600 h 3352800"/>
              <a:gd name="T84" fmla="*/ 531569 w 5443618"/>
              <a:gd name="T85" fmla="*/ 2046514 h 3352800"/>
              <a:gd name="T86" fmla="*/ 336598 w 5443618"/>
              <a:gd name="T87" fmla="*/ 1850572 h 3352800"/>
              <a:gd name="T88" fmla="*/ 304118 w 5443618"/>
              <a:gd name="T89" fmla="*/ 1665514 h 3352800"/>
              <a:gd name="T90" fmla="*/ 737426 w 5443618"/>
              <a:gd name="T91" fmla="*/ 1567543 h 3352800"/>
              <a:gd name="T92" fmla="*/ 574965 w 5443618"/>
              <a:gd name="T93" fmla="*/ 1349829 h 3352800"/>
              <a:gd name="T94" fmla="*/ 499236 w 5443618"/>
              <a:gd name="T95" fmla="*/ 1175657 h 3352800"/>
              <a:gd name="T96" fmla="*/ 499236 w 5443618"/>
              <a:gd name="T97" fmla="*/ 1066800 h 3352800"/>
              <a:gd name="T98" fmla="*/ 347484 w 5443618"/>
              <a:gd name="T99" fmla="*/ 957943 h 3352800"/>
              <a:gd name="T100" fmla="*/ 163399 w 5443618"/>
              <a:gd name="T101" fmla="*/ 968829 h 3352800"/>
              <a:gd name="T102" fmla="*/ 22533 w 5443618"/>
              <a:gd name="T103" fmla="*/ 914400 h 33528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443618"/>
              <a:gd name="T157" fmla="*/ 0 h 3352800"/>
              <a:gd name="T158" fmla="*/ 5443618 w 5443618"/>
              <a:gd name="T159" fmla="*/ 3352800 h 335280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443618" h="3352800">
                <a:moveTo>
                  <a:pt x="4431247" y="0"/>
                </a:moveTo>
                <a:cubicBezTo>
                  <a:pt x="4556238" y="74994"/>
                  <a:pt x="4410941" y="-3140"/>
                  <a:pt x="4550990" y="43543"/>
                </a:cubicBezTo>
                <a:cubicBezTo>
                  <a:pt x="4563402" y="47680"/>
                  <a:pt x="4571945" y="59463"/>
                  <a:pt x="4583647" y="65314"/>
                </a:cubicBezTo>
                <a:cubicBezTo>
                  <a:pt x="4593910" y="70446"/>
                  <a:pt x="4605418" y="72571"/>
                  <a:pt x="4616304" y="76200"/>
                </a:cubicBezTo>
                <a:cubicBezTo>
                  <a:pt x="4671472" y="131368"/>
                  <a:pt x="4600074" y="66461"/>
                  <a:pt x="4670733" y="108857"/>
                </a:cubicBezTo>
                <a:cubicBezTo>
                  <a:pt x="4679534" y="114137"/>
                  <a:pt x="4683324" y="126039"/>
                  <a:pt x="4692504" y="130629"/>
                </a:cubicBezTo>
                <a:cubicBezTo>
                  <a:pt x="4713030" y="140892"/>
                  <a:pt x="4757818" y="152400"/>
                  <a:pt x="4757818" y="152400"/>
                </a:cubicBezTo>
                <a:cubicBezTo>
                  <a:pt x="4765508" y="163934"/>
                  <a:pt x="4785852" y="199075"/>
                  <a:pt x="4801361" y="206829"/>
                </a:cubicBezTo>
                <a:cubicBezTo>
                  <a:pt x="4821887" y="217092"/>
                  <a:pt x="4866676" y="228600"/>
                  <a:pt x="4866676" y="228600"/>
                </a:cubicBezTo>
                <a:cubicBezTo>
                  <a:pt x="4940774" y="302702"/>
                  <a:pt x="4824996" y="189765"/>
                  <a:pt x="4921104" y="272143"/>
                </a:cubicBezTo>
                <a:cubicBezTo>
                  <a:pt x="4936689" y="285501"/>
                  <a:pt x="4947568" y="304300"/>
                  <a:pt x="4964647" y="315686"/>
                </a:cubicBezTo>
                <a:cubicBezTo>
                  <a:pt x="5058237" y="378078"/>
                  <a:pt x="4939824" y="303275"/>
                  <a:pt x="5029961" y="348343"/>
                </a:cubicBezTo>
                <a:cubicBezTo>
                  <a:pt x="5074636" y="370681"/>
                  <a:pt x="5050638" y="364885"/>
                  <a:pt x="5084390" y="391886"/>
                </a:cubicBezTo>
                <a:cubicBezTo>
                  <a:pt x="5167279" y="458197"/>
                  <a:pt x="5055780" y="352389"/>
                  <a:pt x="5160590" y="457200"/>
                </a:cubicBezTo>
                <a:lnTo>
                  <a:pt x="5182361" y="478972"/>
                </a:lnTo>
                <a:cubicBezTo>
                  <a:pt x="5185990" y="489858"/>
                  <a:pt x="5185133" y="503515"/>
                  <a:pt x="5193247" y="511629"/>
                </a:cubicBezTo>
                <a:cubicBezTo>
                  <a:pt x="5201361" y="519743"/>
                  <a:pt x="5214772" y="519731"/>
                  <a:pt x="5225904" y="522514"/>
                </a:cubicBezTo>
                <a:cubicBezTo>
                  <a:pt x="5243854" y="527001"/>
                  <a:pt x="5262190" y="529771"/>
                  <a:pt x="5280333" y="533400"/>
                </a:cubicBezTo>
                <a:cubicBezTo>
                  <a:pt x="5287590" y="540657"/>
                  <a:pt x="5300653" y="545012"/>
                  <a:pt x="5302104" y="555172"/>
                </a:cubicBezTo>
                <a:cubicBezTo>
                  <a:pt x="5304731" y="573560"/>
                  <a:pt x="5287293" y="621377"/>
                  <a:pt x="5280333" y="642257"/>
                </a:cubicBezTo>
                <a:cubicBezTo>
                  <a:pt x="5320247" y="645886"/>
                  <a:pt x="5361769" y="641356"/>
                  <a:pt x="5400076" y="653143"/>
                </a:cubicBezTo>
                <a:cubicBezTo>
                  <a:pt x="5412580" y="656991"/>
                  <a:pt x="5413674" y="675584"/>
                  <a:pt x="5421847" y="685800"/>
                </a:cubicBezTo>
                <a:cubicBezTo>
                  <a:pt x="5428258" y="693814"/>
                  <a:pt x="5436361" y="700315"/>
                  <a:pt x="5443618" y="707572"/>
                </a:cubicBezTo>
                <a:cubicBezTo>
                  <a:pt x="5436361" y="722086"/>
                  <a:pt x="5437129" y="745656"/>
                  <a:pt x="5421847" y="751114"/>
                </a:cubicBezTo>
                <a:cubicBezTo>
                  <a:pt x="5380699" y="765810"/>
                  <a:pt x="5334529" y="756225"/>
                  <a:pt x="5291218" y="762000"/>
                </a:cubicBezTo>
                <a:cubicBezTo>
                  <a:pt x="5279844" y="763517"/>
                  <a:pt x="5269447" y="769257"/>
                  <a:pt x="5258561" y="772886"/>
                </a:cubicBezTo>
                <a:cubicBezTo>
                  <a:pt x="5244047" y="769257"/>
                  <a:pt x="5226701" y="771346"/>
                  <a:pt x="5215018" y="762000"/>
                </a:cubicBezTo>
                <a:cubicBezTo>
                  <a:pt x="5206058" y="754832"/>
                  <a:pt x="5210037" y="739182"/>
                  <a:pt x="5204133" y="729343"/>
                </a:cubicBezTo>
                <a:cubicBezTo>
                  <a:pt x="5189191" y="704440"/>
                  <a:pt x="5175390" y="705248"/>
                  <a:pt x="5149704" y="696686"/>
                </a:cubicBezTo>
                <a:cubicBezTo>
                  <a:pt x="5135190" y="700315"/>
                  <a:pt x="5114460" y="695124"/>
                  <a:pt x="5106161" y="707572"/>
                </a:cubicBezTo>
                <a:cubicBezTo>
                  <a:pt x="5100468" y="716112"/>
                  <a:pt x="5121522" y="721329"/>
                  <a:pt x="5127933" y="729343"/>
                </a:cubicBezTo>
                <a:cubicBezTo>
                  <a:pt x="5136106" y="739559"/>
                  <a:pt x="5142447" y="751114"/>
                  <a:pt x="5149704" y="762000"/>
                </a:cubicBezTo>
                <a:cubicBezTo>
                  <a:pt x="5127933" y="769257"/>
                  <a:pt x="5086924" y="760963"/>
                  <a:pt x="5084390" y="783772"/>
                </a:cubicBezTo>
                <a:cubicBezTo>
                  <a:pt x="5080635" y="817566"/>
                  <a:pt x="5088316" y="885134"/>
                  <a:pt x="5051733" y="914400"/>
                </a:cubicBezTo>
                <a:cubicBezTo>
                  <a:pt x="5042773" y="921568"/>
                  <a:pt x="5029962" y="921657"/>
                  <a:pt x="5019076" y="925286"/>
                </a:cubicBezTo>
                <a:cubicBezTo>
                  <a:pt x="5000933" y="921657"/>
                  <a:pt x="4980042" y="924663"/>
                  <a:pt x="4964647" y="914400"/>
                </a:cubicBezTo>
                <a:cubicBezTo>
                  <a:pt x="4955100" y="908035"/>
                  <a:pt x="4958893" y="892006"/>
                  <a:pt x="4953761" y="881743"/>
                </a:cubicBezTo>
                <a:cubicBezTo>
                  <a:pt x="4947910" y="870041"/>
                  <a:pt x="4939247" y="859972"/>
                  <a:pt x="4931990" y="849086"/>
                </a:cubicBezTo>
                <a:cubicBezTo>
                  <a:pt x="4942876" y="845457"/>
                  <a:pt x="4955687" y="845368"/>
                  <a:pt x="4964647" y="838200"/>
                </a:cubicBezTo>
                <a:cubicBezTo>
                  <a:pt x="4974863" y="830027"/>
                  <a:pt x="4995669" y="814794"/>
                  <a:pt x="4986418" y="805543"/>
                </a:cubicBezTo>
                <a:cubicBezTo>
                  <a:pt x="4977167" y="796292"/>
                  <a:pt x="4965786" y="822160"/>
                  <a:pt x="4953761" y="827314"/>
                </a:cubicBezTo>
                <a:cubicBezTo>
                  <a:pt x="4940010" y="833207"/>
                  <a:pt x="4924732" y="834571"/>
                  <a:pt x="4910218" y="838200"/>
                </a:cubicBezTo>
                <a:cubicBezTo>
                  <a:pt x="4899332" y="830943"/>
                  <a:pt x="4887777" y="824602"/>
                  <a:pt x="4877561" y="816429"/>
                </a:cubicBezTo>
                <a:cubicBezTo>
                  <a:pt x="4869547" y="810018"/>
                  <a:pt x="4864970" y="799247"/>
                  <a:pt x="4855790" y="794657"/>
                </a:cubicBezTo>
                <a:cubicBezTo>
                  <a:pt x="4842409" y="787966"/>
                  <a:pt x="4826761" y="787400"/>
                  <a:pt x="4812247" y="783772"/>
                </a:cubicBezTo>
                <a:cubicBezTo>
                  <a:pt x="4778404" y="790540"/>
                  <a:pt x="4704400" y="786481"/>
                  <a:pt x="4768704" y="859972"/>
                </a:cubicBezTo>
                <a:cubicBezTo>
                  <a:pt x="4783816" y="877243"/>
                  <a:pt x="4834018" y="881743"/>
                  <a:pt x="4834018" y="881743"/>
                </a:cubicBezTo>
                <a:cubicBezTo>
                  <a:pt x="4841275" y="889000"/>
                  <a:pt x="4851200" y="894334"/>
                  <a:pt x="4855790" y="903514"/>
                </a:cubicBezTo>
                <a:cubicBezTo>
                  <a:pt x="4866053" y="924040"/>
                  <a:pt x="4877561" y="968829"/>
                  <a:pt x="4877561" y="968829"/>
                </a:cubicBezTo>
                <a:cubicBezTo>
                  <a:pt x="4873933" y="983343"/>
                  <a:pt x="4876022" y="1000690"/>
                  <a:pt x="4866676" y="1012372"/>
                </a:cubicBezTo>
                <a:cubicBezTo>
                  <a:pt x="4859508" y="1021332"/>
                  <a:pt x="4844281" y="1018125"/>
                  <a:pt x="4834018" y="1023257"/>
                </a:cubicBezTo>
                <a:cubicBezTo>
                  <a:pt x="4749606" y="1065463"/>
                  <a:pt x="4850791" y="1028553"/>
                  <a:pt x="4768704" y="1055914"/>
                </a:cubicBezTo>
                <a:cubicBezTo>
                  <a:pt x="4743867" y="1080752"/>
                  <a:pt x="4726862" y="1085681"/>
                  <a:pt x="4757818" y="1132114"/>
                </a:cubicBezTo>
                <a:cubicBezTo>
                  <a:pt x="4764183" y="1141662"/>
                  <a:pt x="4779590" y="1139371"/>
                  <a:pt x="4790476" y="1143000"/>
                </a:cubicBezTo>
                <a:cubicBezTo>
                  <a:pt x="4797733" y="1150257"/>
                  <a:pt x="4810560" y="1154648"/>
                  <a:pt x="4812247" y="1164772"/>
                </a:cubicBezTo>
                <a:cubicBezTo>
                  <a:pt x="4817279" y="1194964"/>
                  <a:pt x="4783270" y="1243373"/>
                  <a:pt x="4757818" y="1251857"/>
                </a:cubicBezTo>
                <a:cubicBezTo>
                  <a:pt x="4746932" y="1255486"/>
                  <a:pt x="4735424" y="1257611"/>
                  <a:pt x="4725161" y="1262743"/>
                </a:cubicBezTo>
                <a:cubicBezTo>
                  <a:pt x="4697695" y="1276476"/>
                  <a:pt x="4690984" y="1286034"/>
                  <a:pt x="4670733" y="1306286"/>
                </a:cubicBezTo>
                <a:cubicBezTo>
                  <a:pt x="4667104" y="1317172"/>
                  <a:pt x="4664979" y="1328680"/>
                  <a:pt x="4659847" y="1338943"/>
                </a:cubicBezTo>
                <a:cubicBezTo>
                  <a:pt x="4650417" y="1357804"/>
                  <a:pt x="4633180" y="1379872"/>
                  <a:pt x="4616304" y="1393372"/>
                </a:cubicBezTo>
                <a:cubicBezTo>
                  <a:pt x="4606088" y="1401545"/>
                  <a:pt x="4594533" y="1407886"/>
                  <a:pt x="4583647" y="1415143"/>
                </a:cubicBezTo>
                <a:cubicBezTo>
                  <a:pt x="4580018" y="1433286"/>
                  <a:pt x="4581941" y="1453508"/>
                  <a:pt x="4572761" y="1469572"/>
                </a:cubicBezTo>
                <a:cubicBezTo>
                  <a:pt x="4566270" y="1480931"/>
                  <a:pt x="4548277" y="1481127"/>
                  <a:pt x="4540104" y="1491343"/>
                </a:cubicBezTo>
                <a:cubicBezTo>
                  <a:pt x="4532936" y="1500303"/>
                  <a:pt x="4532847" y="1513114"/>
                  <a:pt x="4529218" y="1524000"/>
                </a:cubicBezTo>
                <a:cubicBezTo>
                  <a:pt x="4540104" y="1527629"/>
                  <a:pt x="4550471" y="1536153"/>
                  <a:pt x="4561876" y="1534886"/>
                </a:cubicBezTo>
                <a:cubicBezTo>
                  <a:pt x="4584685" y="1532352"/>
                  <a:pt x="4627190" y="1513114"/>
                  <a:pt x="4627190" y="1513114"/>
                </a:cubicBezTo>
                <a:cubicBezTo>
                  <a:pt x="4670733" y="1516743"/>
                  <a:pt x="4714508" y="1518225"/>
                  <a:pt x="4757818" y="1524000"/>
                </a:cubicBezTo>
                <a:cubicBezTo>
                  <a:pt x="4769192" y="1525517"/>
                  <a:pt x="4782362" y="1526772"/>
                  <a:pt x="4790476" y="1534886"/>
                </a:cubicBezTo>
                <a:cubicBezTo>
                  <a:pt x="4798590" y="1543000"/>
                  <a:pt x="4797733" y="1556657"/>
                  <a:pt x="4801361" y="1567543"/>
                </a:cubicBezTo>
                <a:cubicBezTo>
                  <a:pt x="4697655" y="1636679"/>
                  <a:pt x="4809619" y="1570156"/>
                  <a:pt x="4529218" y="1600200"/>
                </a:cubicBezTo>
                <a:cubicBezTo>
                  <a:pt x="4420128" y="1611888"/>
                  <a:pt x="4504608" y="1630174"/>
                  <a:pt x="4398590" y="1665514"/>
                </a:cubicBezTo>
                <a:cubicBezTo>
                  <a:pt x="4351740" y="1681131"/>
                  <a:pt x="4377065" y="1673617"/>
                  <a:pt x="4322390" y="1687286"/>
                </a:cubicBezTo>
                <a:cubicBezTo>
                  <a:pt x="4241740" y="1741052"/>
                  <a:pt x="4351220" y="1674053"/>
                  <a:pt x="4180876" y="1730829"/>
                </a:cubicBezTo>
                <a:cubicBezTo>
                  <a:pt x="4114256" y="1753034"/>
                  <a:pt x="4175433" y="1735015"/>
                  <a:pt x="4061133" y="1752600"/>
                </a:cubicBezTo>
                <a:cubicBezTo>
                  <a:pt x="4042846" y="1755413"/>
                  <a:pt x="4024955" y="1760444"/>
                  <a:pt x="4006704" y="1763486"/>
                </a:cubicBezTo>
                <a:cubicBezTo>
                  <a:pt x="3981395" y="1767704"/>
                  <a:pt x="3955904" y="1770743"/>
                  <a:pt x="3930504" y="1774372"/>
                </a:cubicBezTo>
                <a:cubicBezTo>
                  <a:pt x="3908733" y="1781629"/>
                  <a:pt x="3857933" y="1774372"/>
                  <a:pt x="3865190" y="1796143"/>
                </a:cubicBezTo>
                <a:cubicBezTo>
                  <a:pt x="3868819" y="1807029"/>
                  <a:pt x="3866739" y="1822131"/>
                  <a:pt x="3876076" y="1828800"/>
                </a:cubicBezTo>
                <a:cubicBezTo>
                  <a:pt x="3894750" y="1842139"/>
                  <a:pt x="3941390" y="1850572"/>
                  <a:pt x="3941390" y="1850572"/>
                </a:cubicBezTo>
                <a:cubicBezTo>
                  <a:pt x="3934133" y="1857829"/>
                  <a:pt x="3928798" y="1867753"/>
                  <a:pt x="3919618" y="1872343"/>
                </a:cubicBezTo>
                <a:cubicBezTo>
                  <a:pt x="3899092" y="1882606"/>
                  <a:pt x="3854304" y="1894114"/>
                  <a:pt x="3854304" y="1894114"/>
                </a:cubicBezTo>
                <a:cubicBezTo>
                  <a:pt x="3810761" y="1890486"/>
                  <a:pt x="3767370" y="1883229"/>
                  <a:pt x="3723676" y="1883229"/>
                </a:cubicBezTo>
                <a:cubicBezTo>
                  <a:pt x="3685355" y="1883229"/>
                  <a:pt x="3659383" y="1893773"/>
                  <a:pt x="3625704" y="1905000"/>
                </a:cubicBezTo>
                <a:cubicBezTo>
                  <a:pt x="3618447" y="1912257"/>
                  <a:pt x="3613113" y="1922182"/>
                  <a:pt x="3603933" y="1926772"/>
                </a:cubicBezTo>
                <a:cubicBezTo>
                  <a:pt x="3583407" y="1937035"/>
                  <a:pt x="3560390" y="1941286"/>
                  <a:pt x="3538618" y="1948543"/>
                </a:cubicBezTo>
                <a:lnTo>
                  <a:pt x="3473304" y="1970314"/>
                </a:lnTo>
                <a:lnTo>
                  <a:pt x="3440647" y="1981200"/>
                </a:lnTo>
                <a:lnTo>
                  <a:pt x="3407990" y="1992086"/>
                </a:lnTo>
                <a:cubicBezTo>
                  <a:pt x="3400733" y="1999343"/>
                  <a:pt x="3388231" y="2003793"/>
                  <a:pt x="3386218" y="2013857"/>
                </a:cubicBezTo>
                <a:cubicBezTo>
                  <a:pt x="3381508" y="2037409"/>
                  <a:pt x="3405844" y="2055254"/>
                  <a:pt x="3418876" y="2068286"/>
                </a:cubicBezTo>
                <a:cubicBezTo>
                  <a:pt x="3438662" y="2127644"/>
                  <a:pt x="3453042" y="2136830"/>
                  <a:pt x="3429761" y="2198914"/>
                </a:cubicBezTo>
                <a:cubicBezTo>
                  <a:pt x="3426157" y="2208524"/>
                  <a:pt x="3416791" y="2215405"/>
                  <a:pt x="3407990" y="2220686"/>
                </a:cubicBezTo>
                <a:cubicBezTo>
                  <a:pt x="3398151" y="2226590"/>
                  <a:pt x="3386219" y="2227943"/>
                  <a:pt x="3375333" y="2231572"/>
                </a:cubicBezTo>
                <a:cubicBezTo>
                  <a:pt x="3368076" y="2238829"/>
                  <a:pt x="3362741" y="2248753"/>
                  <a:pt x="3353561" y="2253343"/>
                </a:cubicBezTo>
                <a:cubicBezTo>
                  <a:pt x="3333035" y="2263606"/>
                  <a:pt x="3310018" y="2267857"/>
                  <a:pt x="3288247" y="2275114"/>
                </a:cubicBezTo>
                <a:lnTo>
                  <a:pt x="3255590" y="2286000"/>
                </a:lnTo>
                <a:lnTo>
                  <a:pt x="3222933" y="2296886"/>
                </a:lnTo>
                <a:lnTo>
                  <a:pt x="3190276" y="2307772"/>
                </a:lnTo>
                <a:cubicBezTo>
                  <a:pt x="3186647" y="2340429"/>
                  <a:pt x="3184792" y="2373332"/>
                  <a:pt x="3179390" y="2405743"/>
                </a:cubicBezTo>
                <a:cubicBezTo>
                  <a:pt x="3177504" y="2417061"/>
                  <a:pt x="3175173" y="2429063"/>
                  <a:pt x="3168504" y="2438400"/>
                </a:cubicBezTo>
                <a:cubicBezTo>
                  <a:pt x="3156573" y="2455103"/>
                  <a:pt x="3136347" y="2464864"/>
                  <a:pt x="3124961" y="2481943"/>
                </a:cubicBezTo>
                <a:cubicBezTo>
                  <a:pt x="3117704" y="2492829"/>
                  <a:pt x="3109041" y="2502898"/>
                  <a:pt x="3103190" y="2514600"/>
                </a:cubicBezTo>
                <a:cubicBezTo>
                  <a:pt x="3098058" y="2524863"/>
                  <a:pt x="3098208" y="2537418"/>
                  <a:pt x="3092304" y="2547257"/>
                </a:cubicBezTo>
                <a:cubicBezTo>
                  <a:pt x="3087024" y="2556058"/>
                  <a:pt x="3077790" y="2561772"/>
                  <a:pt x="3070533" y="2569029"/>
                </a:cubicBezTo>
                <a:cubicBezTo>
                  <a:pt x="3066904" y="2587172"/>
                  <a:pt x="3059647" y="2604955"/>
                  <a:pt x="3059647" y="2623457"/>
                </a:cubicBezTo>
                <a:cubicBezTo>
                  <a:pt x="3059647" y="2741959"/>
                  <a:pt x="3092652" y="2687379"/>
                  <a:pt x="3059647" y="2819400"/>
                </a:cubicBezTo>
                <a:cubicBezTo>
                  <a:pt x="3057158" y="2829357"/>
                  <a:pt x="3045133" y="2833915"/>
                  <a:pt x="3037876" y="2841172"/>
                </a:cubicBezTo>
                <a:cubicBezTo>
                  <a:pt x="3034247" y="2852058"/>
                  <a:pt x="3033659" y="2864492"/>
                  <a:pt x="3026990" y="2873829"/>
                </a:cubicBezTo>
                <a:cubicBezTo>
                  <a:pt x="2992052" y="2922743"/>
                  <a:pt x="2989145" y="2908459"/>
                  <a:pt x="2950790" y="2939143"/>
                </a:cubicBezTo>
                <a:cubicBezTo>
                  <a:pt x="2942776" y="2945554"/>
                  <a:pt x="2936275" y="2953657"/>
                  <a:pt x="2929018" y="2960914"/>
                </a:cubicBezTo>
                <a:cubicBezTo>
                  <a:pt x="2925390" y="2982686"/>
                  <a:pt x="2923486" y="3004816"/>
                  <a:pt x="2918133" y="3026229"/>
                </a:cubicBezTo>
                <a:cubicBezTo>
                  <a:pt x="2912567" y="3048493"/>
                  <a:pt x="2896361" y="3091543"/>
                  <a:pt x="2896361" y="3091543"/>
                </a:cubicBezTo>
                <a:cubicBezTo>
                  <a:pt x="2927199" y="3184055"/>
                  <a:pt x="2884191" y="3071259"/>
                  <a:pt x="2929018" y="3145972"/>
                </a:cubicBezTo>
                <a:cubicBezTo>
                  <a:pt x="2971408" y="3216622"/>
                  <a:pt x="2906515" y="3145242"/>
                  <a:pt x="2961676" y="3200400"/>
                </a:cubicBezTo>
                <a:cubicBezTo>
                  <a:pt x="2958047" y="3229429"/>
                  <a:pt x="2959196" y="3259465"/>
                  <a:pt x="2950790" y="3287486"/>
                </a:cubicBezTo>
                <a:cubicBezTo>
                  <a:pt x="2947841" y="3297316"/>
                  <a:pt x="2939202" y="3307984"/>
                  <a:pt x="2929018" y="3309257"/>
                </a:cubicBezTo>
                <a:cubicBezTo>
                  <a:pt x="2907117" y="3311995"/>
                  <a:pt x="2885475" y="3302000"/>
                  <a:pt x="2863704" y="3298372"/>
                </a:cubicBezTo>
                <a:cubicBezTo>
                  <a:pt x="2798390" y="3302000"/>
                  <a:pt x="2732968" y="3304041"/>
                  <a:pt x="2667761" y="3309257"/>
                </a:cubicBezTo>
                <a:cubicBezTo>
                  <a:pt x="2642185" y="3311303"/>
                  <a:pt x="2616870" y="3315925"/>
                  <a:pt x="2591561" y="3320143"/>
                </a:cubicBezTo>
                <a:cubicBezTo>
                  <a:pt x="2564637" y="3324631"/>
                  <a:pt x="2520980" y="3334088"/>
                  <a:pt x="2493590" y="3341914"/>
                </a:cubicBezTo>
                <a:cubicBezTo>
                  <a:pt x="2482557" y="3345066"/>
                  <a:pt x="2471819" y="3349171"/>
                  <a:pt x="2460933" y="3352800"/>
                </a:cubicBezTo>
                <a:cubicBezTo>
                  <a:pt x="2421019" y="3349171"/>
                  <a:pt x="2380866" y="3347582"/>
                  <a:pt x="2341190" y="3341914"/>
                </a:cubicBezTo>
                <a:cubicBezTo>
                  <a:pt x="2329831" y="3340291"/>
                  <a:pt x="2319785" y="3333279"/>
                  <a:pt x="2308533" y="3331029"/>
                </a:cubicBezTo>
                <a:cubicBezTo>
                  <a:pt x="2283373" y="3325997"/>
                  <a:pt x="2257577" y="3324733"/>
                  <a:pt x="2232333" y="3320143"/>
                </a:cubicBezTo>
                <a:cubicBezTo>
                  <a:pt x="2217613" y="3317467"/>
                  <a:pt x="2203120" y="3313556"/>
                  <a:pt x="2188790" y="3309257"/>
                </a:cubicBezTo>
                <a:cubicBezTo>
                  <a:pt x="2188783" y="3309255"/>
                  <a:pt x="2107149" y="3282044"/>
                  <a:pt x="2090818" y="3276600"/>
                </a:cubicBezTo>
                <a:lnTo>
                  <a:pt x="1992847" y="3243943"/>
                </a:lnTo>
                <a:lnTo>
                  <a:pt x="1960190" y="3233057"/>
                </a:lnTo>
                <a:lnTo>
                  <a:pt x="1927533" y="3222172"/>
                </a:lnTo>
                <a:lnTo>
                  <a:pt x="1807790" y="3233057"/>
                </a:lnTo>
                <a:cubicBezTo>
                  <a:pt x="1753401" y="3237241"/>
                  <a:pt x="1698505" y="3236229"/>
                  <a:pt x="1644504" y="3243943"/>
                </a:cubicBezTo>
                <a:cubicBezTo>
                  <a:pt x="1621786" y="3247188"/>
                  <a:pt x="1600961" y="3258457"/>
                  <a:pt x="1579190" y="3265714"/>
                </a:cubicBezTo>
                <a:lnTo>
                  <a:pt x="1513876" y="3287486"/>
                </a:lnTo>
                <a:cubicBezTo>
                  <a:pt x="1502990" y="3291115"/>
                  <a:pt x="1492604" y="3296949"/>
                  <a:pt x="1481218" y="3298372"/>
                </a:cubicBezTo>
                <a:lnTo>
                  <a:pt x="1394133" y="3309257"/>
                </a:lnTo>
                <a:cubicBezTo>
                  <a:pt x="1336076" y="3305629"/>
                  <a:pt x="1277812" y="3304461"/>
                  <a:pt x="1219961" y="3298372"/>
                </a:cubicBezTo>
                <a:cubicBezTo>
                  <a:pt x="1170095" y="3293123"/>
                  <a:pt x="1202101" y="3287655"/>
                  <a:pt x="1165533" y="3265714"/>
                </a:cubicBezTo>
                <a:cubicBezTo>
                  <a:pt x="1155694" y="3259810"/>
                  <a:pt x="1143762" y="3258457"/>
                  <a:pt x="1132876" y="3254829"/>
                </a:cubicBezTo>
                <a:cubicBezTo>
                  <a:pt x="1125619" y="3247572"/>
                  <a:pt x="1120284" y="3237647"/>
                  <a:pt x="1111104" y="3233057"/>
                </a:cubicBezTo>
                <a:cubicBezTo>
                  <a:pt x="1090578" y="3222794"/>
                  <a:pt x="1045790" y="3211286"/>
                  <a:pt x="1045790" y="3211286"/>
                </a:cubicBezTo>
                <a:cubicBezTo>
                  <a:pt x="1038533" y="3204029"/>
                  <a:pt x="1033198" y="3194104"/>
                  <a:pt x="1024018" y="3189514"/>
                </a:cubicBezTo>
                <a:cubicBezTo>
                  <a:pt x="1003492" y="3179251"/>
                  <a:pt x="977799" y="3180473"/>
                  <a:pt x="958704" y="3167743"/>
                </a:cubicBezTo>
                <a:cubicBezTo>
                  <a:pt x="916500" y="3139607"/>
                  <a:pt x="938458" y="3150109"/>
                  <a:pt x="893390" y="3135086"/>
                </a:cubicBezTo>
                <a:cubicBezTo>
                  <a:pt x="829710" y="3071406"/>
                  <a:pt x="860310" y="3094889"/>
                  <a:pt x="806304" y="3058886"/>
                </a:cubicBezTo>
                <a:cubicBezTo>
                  <a:pt x="789766" y="3009274"/>
                  <a:pt x="790977" y="3029884"/>
                  <a:pt x="806304" y="2960914"/>
                </a:cubicBezTo>
                <a:cubicBezTo>
                  <a:pt x="808793" y="2949713"/>
                  <a:pt x="809076" y="2936371"/>
                  <a:pt x="817190" y="2928257"/>
                </a:cubicBezTo>
                <a:cubicBezTo>
                  <a:pt x="825304" y="2920143"/>
                  <a:pt x="838961" y="2921000"/>
                  <a:pt x="849847" y="2917372"/>
                </a:cubicBezTo>
                <a:cubicBezTo>
                  <a:pt x="864361" y="2902858"/>
                  <a:pt x="873917" y="2880320"/>
                  <a:pt x="893390" y="2873829"/>
                </a:cubicBezTo>
                <a:cubicBezTo>
                  <a:pt x="904276" y="2870200"/>
                  <a:pt x="915784" y="2868075"/>
                  <a:pt x="926047" y="2862943"/>
                </a:cubicBezTo>
                <a:cubicBezTo>
                  <a:pt x="953512" y="2849210"/>
                  <a:pt x="960225" y="2839651"/>
                  <a:pt x="980476" y="2819400"/>
                </a:cubicBezTo>
                <a:cubicBezTo>
                  <a:pt x="976847" y="2790371"/>
                  <a:pt x="977996" y="2760335"/>
                  <a:pt x="969590" y="2732314"/>
                </a:cubicBezTo>
                <a:cubicBezTo>
                  <a:pt x="966641" y="2722484"/>
                  <a:pt x="953098" y="2719344"/>
                  <a:pt x="947818" y="2710543"/>
                </a:cubicBezTo>
                <a:cubicBezTo>
                  <a:pt x="918789" y="2662162"/>
                  <a:pt x="962334" y="2686353"/>
                  <a:pt x="904276" y="2667000"/>
                </a:cubicBezTo>
                <a:cubicBezTo>
                  <a:pt x="897019" y="2659743"/>
                  <a:pt x="887094" y="2654409"/>
                  <a:pt x="882504" y="2645229"/>
                </a:cubicBezTo>
                <a:cubicBezTo>
                  <a:pt x="872241" y="2624703"/>
                  <a:pt x="860733" y="2579914"/>
                  <a:pt x="860733" y="2579914"/>
                </a:cubicBezTo>
                <a:cubicBezTo>
                  <a:pt x="871619" y="2569028"/>
                  <a:pt x="879933" y="2554733"/>
                  <a:pt x="893390" y="2547257"/>
                </a:cubicBezTo>
                <a:cubicBezTo>
                  <a:pt x="913451" y="2536112"/>
                  <a:pt x="958704" y="2525486"/>
                  <a:pt x="958704" y="2525486"/>
                </a:cubicBezTo>
                <a:cubicBezTo>
                  <a:pt x="933304" y="2449286"/>
                  <a:pt x="929676" y="2481943"/>
                  <a:pt x="947818" y="2427514"/>
                </a:cubicBezTo>
                <a:cubicBezTo>
                  <a:pt x="944190" y="2409371"/>
                  <a:pt x="948778" y="2387300"/>
                  <a:pt x="936933" y="2373086"/>
                </a:cubicBezTo>
                <a:cubicBezTo>
                  <a:pt x="927355" y="2361593"/>
                  <a:pt x="907141" y="2368093"/>
                  <a:pt x="893390" y="2362200"/>
                </a:cubicBezTo>
                <a:cubicBezTo>
                  <a:pt x="881365" y="2357046"/>
                  <a:pt x="872688" y="2345742"/>
                  <a:pt x="860733" y="2340429"/>
                </a:cubicBezTo>
                <a:cubicBezTo>
                  <a:pt x="839762" y="2331108"/>
                  <a:pt x="817190" y="2325914"/>
                  <a:pt x="795418" y="2318657"/>
                </a:cubicBezTo>
                <a:lnTo>
                  <a:pt x="762761" y="2307772"/>
                </a:lnTo>
                <a:lnTo>
                  <a:pt x="730104" y="2296886"/>
                </a:lnTo>
                <a:cubicBezTo>
                  <a:pt x="726475" y="2286000"/>
                  <a:pt x="725122" y="2274068"/>
                  <a:pt x="719218" y="2264229"/>
                </a:cubicBezTo>
                <a:cubicBezTo>
                  <a:pt x="713938" y="2255428"/>
                  <a:pt x="702037" y="2251637"/>
                  <a:pt x="697447" y="2242457"/>
                </a:cubicBezTo>
                <a:cubicBezTo>
                  <a:pt x="687184" y="2221931"/>
                  <a:pt x="691903" y="2193370"/>
                  <a:pt x="675676" y="2177143"/>
                </a:cubicBezTo>
                <a:lnTo>
                  <a:pt x="632133" y="2133600"/>
                </a:lnTo>
                <a:cubicBezTo>
                  <a:pt x="624876" y="2126343"/>
                  <a:pt x="616054" y="2120369"/>
                  <a:pt x="610361" y="2111829"/>
                </a:cubicBezTo>
                <a:cubicBezTo>
                  <a:pt x="603104" y="2100943"/>
                  <a:pt x="598806" y="2087345"/>
                  <a:pt x="588590" y="2079172"/>
                </a:cubicBezTo>
                <a:cubicBezTo>
                  <a:pt x="579630" y="2072004"/>
                  <a:pt x="566819" y="2071915"/>
                  <a:pt x="555933" y="2068286"/>
                </a:cubicBezTo>
                <a:cubicBezTo>
                  <a:pt x="548676" y="2061029"/>
                  <a:pt x="542372" y="2052672"/>
                  <a:pt x="534161" y="2046514"/>
                </a:cubicBezTo>
                <a:cubicBezTo>
                  <a:pt x="513228" y="2030815"/>
                  <a:pt x="487349" y="2021474"/>
                  <a:pt x="468847" y="2002972"/>
                </a:cubicBezTo>
                <a:cubicBezTo>
                  <a:pt x="438962" y="1973086"/>
                  <a:pt x="456813" y="1984446"/>
                  <a:pt x="414418" y="1970314"/>
                </a:cubicBezTo>
                <a:cubicBezTo>
                  <a:pt x="399904" y="1948543"/>
                  <a:pt x="379151" y="1929823"/>
                  <a:pt x="370876" y="1905000"/>
                </a:cubicBezTo>
                <a:cubicBezTo>
                  <a:pt x="356744" y="1862607"/>
                  <a:pt x="368104" y="1880457"/>
                  <a:pt x="338218" y="1850572"/>
                </a:cubicBezTo>
                <a:cubicBezTo>
                  <a:pt x="307383" y="1758060"/>
                  <a:pt x="350388" y="1870854"/>
                  <a:pt x="305561" y="1796143"/>
                </a:cubicBezTo>
                <a:cubicBezTo>
                  <a:pt x="299657" y="1786304"/>
                  <a:pt x="299808" y="1773749"/>
                  <a:pt x="294676" y="1763486"/>
                </a:cubicBezTo>
                <a:cubicBezTo>
                  <a:pt x="288825" y="1751784"/>
                  <a:pt x="280161" y="1741715"/>
                  <a:pt x="272904" y="1730829"/>
                </a:cubicBezTo>
                <a:cubicBezTo>
                  <a:pt x="280731" y="1699524"/>
                  <a:pt x="277018" y="1682640"/>
                  <a:pt x="305561" y="1665514"/>
                </a:cubicBezTo>
                <a:cubicBezTo>
                  <a:pt x="315400" y="1659610"/>
                  <a:pt x="327332" y="1658257"/>
                  <a:pt x="338218" y="1654629"/>
                </a:cubicBezTo>
                <a:cubicBezTo>
                  <a:pt x="430249" y="1562598"/>
                  <a:pt x="340798" y="1642172"/>
                  <a:pt x="653904" y="1621972"/>
                </a:cubicBezTo>
                <a:cubicBezTo>
                  <a:pt x="670853" y="1620879"/>
                  <a:pt x="712188" y="1606172"/>
                  <a:pt x="730104" y="1600200"/>
                </a:cubicBezTo>
                <a:cubicBezTo>
                  <a:pt x="733733" y="1589314"/>
                  <a:pt x="740990" y="1579018"/>
                  <a:pt x="740990" y="1567543"/>
                </a:cubicBezTo>
                <a:cubicBezTo>
                  <a:pt x="740990" y="1549041"/>
                  <a:pt x="734592" y="1531064"/>
                  <a:pt x="730104" y="1513114"/>
                </a:cubicBezTo>
                <a:cubicBezTo>
                  <a:pt x="724202" y="1489506"/>
                  <a:pt x="715183" y="1465536"/>
                  <a:pt x="697447" y="1447800"/>
                </a:cubicBezTo>
                <a:cubicBezTo>
                  <a:pt x="688196" y="1438549"/>
                  <a:pt x="674636" y="1434644"/>
                  <a:pt x="664790" y="1426029"/>
                </a:cubicBezTo>
                <a:cubicBezTo>
                  <a:pt x="562902" y="1336878"/>
                  <a:pt x="651192" y="1398820"/>
                  <a:pt x="577704" y="1349829"/>
                </a:cubicBezTo>
                <a:cubicBezTo>
                  <a:pt x="534343" y="1284786"/>
                  <a:pt x="581698" y="1341340"/>
                  <a:pt x="523276" y="1306286"/>
                </a:cubicBezTo>
                <a:cubicBezTo>
                  <a:pt x="514475" y="1301005"/>
                  <a:pt x="509518" y="1290925"/>
                  <a:pt x="501504" y="1284514"/>
                </a:cubicBezTo>
                <a:cubicBezTo>
                  <a:pt x="491288" y="1276341"/>
                  <a:pt x="479733" y="1270000"/>
                  <a:pt x="468847" y="1262743"/>
                </a:cubicBezTo>
                <a:cubicBezTo>
                  <a:pt x="475465" y="1223035"/>
                  <a:pt x="466895" y="1196422"/>
                  <a:pt x="501504" y="1175657"/>
                </a:cubicBezTo>
                <a:cubicBezTo>
                  <a:pt x="511343" y="1169753"/>
                  <a:pt x="523275" y="1168400"/>
                  <a:pt x="534161" y="1164772"/>
                </a:cubicBezTo>
                <a:cubicBezTo>
                  <a:pt x="541418" y="1157515"/>
                  <a:pt x="550653" y="1151801"/>
                  <a:pt x="555933" y="1143000"/>
                </a:cubicBezTo>
                <a:cubicBezTo>
                  <a:pt x="561836" y="1133161"/>
                  <a:pt x="568704" y="1121661"/>
                  <a:pt x="566818" y="1110343"/>
                </a:cubicBezTo>
                <a:cubicBezTo>
                  <a:pt x="560404" y="1071861"/>
                  <a:pt x="530687" y="1073285"/>
                  <a:pt x="501504" y="1066800"/>
                </a:cubicBezTo>
                <a:cubicBezTo>
                  <a:pt x="483443" y="1062786"/>
                  <a:pt x="465026" y="1060401"/>
                  <a:pt x="447076" y="1055914"/>
                </a:cubicBezTo>
                <a:cubicBezTo>
                  <a:pt x="435944" y="1053131"/>
                  <a:pt x="425304" y="1048657"/>
                  <a:pt x="414418" y="1045029"/>
                </a:cubicBezTo>
                <a:cubicBezTo>
                  <a:pt x="407161" y="1037772"/>
                  <a:pt x="397927" y="1032058"/>
                  <a:pt x="392647" y="1023257"/>
                </a:cubicBezTo>
                <a:cubicBezTo>
                  <a:pt x="370145" y="985753"/>
                  <a:pt x="398928" y="985623"/>
                  <a:pt x="349104" y="957943"/>
                </a:cubicBezTo>
                <a:cubicBezTo>
                  <a:pt x="329043" y="946798"/>
                  <a:pt x="305561" y="943429"/>
                  <a:pt x="283790" y="936172"/>
                </a:cubicBezTo>
                <a:lnTo>
                  <a:pt x="251133" y="925286"/>
                </a:lnTo>
                <a:cubicBezTo>
                  <a:pt x="229361" y="932543"/>
                  <a:pt x="202045" y="930829"/>
                  <a:pt x="185818" y="947057"/>
                </a:cubicBezTo>
                <a:cubicBezTo>
                  <a:pt x="178561" y="954314"/>
                  <a:pt x="173480" y="964786"/>
                  <a:pt x="164047" y="968829"/>
                </a:cubicBezTo>
                <a:cubicBezTo>
                  <a:pt x="147041" y="976117"/>
                  <a:pt x="127761" y="976086"/>
                  <a:pt x="109618" y="979714"/>
                </a:cubicBezTo>
                <a:cubicBezTo>
                  <a:pt x="76961" y="976086"/>
                  <a:pt x="42155" y="981032"/>
                  <a:pt x="11647" y="968829"/>
                </a:cubicBezTo>
                <a:cubicBezTo>
                  <a:pt x="993" y="964568"/>
                  <a:pt x="-1489" y="947424"/>
                  <a:pt x="761" y="936172"/>
                </a:cubicBezTo>
                <a:cubicBezTo>
                  <a:pt x="2774" y="926108"/>
                  <a:pt x="15276" y="921657"/>
                  <a:pt x="22533" y="914400"/>
                </a:cubicBezTo>
                <a:lnTo>
                  <a:pt x="33418" y="90351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98" tIns="45551" rIns="91098" bIns="4555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91"/>
          <p:cNvSpPr txBox="1">
            <a:spLocks noChangeArrowheads="1"/>
          </p:cNvSpPr>
          <p:nvPr/>
        </p:nvSpPr>
        <p:spPr bwMode="auto">
          <a:xfrm rot="10800000">
            <a:off x="4071086" y="4098290"/>
            <a:ext cx="1127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70314" tIns="35143" rIns="70314" bIns="35143"/>
          <a:lstStyle>
            <a:lvl1pPr defTabSz="1049338"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 defTabSz="1049338"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 defTabSz="1049338"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 defTabSz="1049338"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 defTabSz="1049338"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defTabSz="1049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defTabSz="1049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defTabSz="1049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defTabSz="10493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1027" name="Picture 3" descr="D:\листовки\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1710"/>
            <a:ext cx="2711793" cy="293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листовки\21vkh_2387_plakat_1_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1590"/>
            <a:ext cx="587697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листовки\IMG-20230310-WA0062 — копия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3723877"/>
            <a:ext cx="6437548" cy="141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листовки\1-5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794" y="2211710"/>
            <a:ext cx="3198936" cy="167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листовки\IMG-20230310-WA006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76" y="1182038"/>
            <a:ext cx="3260365" cy="270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листовки\0u8xeo9yzvk8mybyzmf3rb6i4kznhzlx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459" cy="120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ys_efimova\Desktop\листовки\fda4d6aa-5be1-4690-b265-b34b42c89318 — копия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748" y="-20100"/>
            <a:ext cx="5978604" cy="122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ys_efimova\Desktop\Новый точечный рисунок (2) — копия.bm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-4316" y="5138672"/>
            <a:ext cx="9144000" cy="0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0362" tIns="35165" rIns="70362" bIns="35165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19689" y="0"/>
            <a:ext cx="0" cy="5138673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0362" tIns="35165" rIns="70362" bIns="35165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9135368" y="0"/>
            <a:ext cx="8632" cy="5170677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0362" tIns="35165" rIns="70362" bIns="35165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-33441" y="-20538"/>
            <a:ext cx="9177441" cy="22585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0362" tIns="35165" rIns="70362" bIns="35165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0546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30180</TotalTime>
  <Words>0</Words>
  <Application>Microsoft Office PowerPoint</Application>
  <PresentationFormat>Экран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1_Тема Office</vt:lpstr>
      <vt:lpstr>Презентация PowerPoint</vt:lpstr>
    </vt:vector>
  </TitlesOfParts>
  <Company>ВНИИПО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Пользователь</dc:creator>
  <dc:description/>
  <cp:lastModifiedBy>Сильченкова Светлана Александровна</cp:lastModifiedBy>
  <cp:revision>1900</cp:revision>
  <cp:lastPrinted>2024-03-01T08:18:47Z</cp:lastPrinted>
  <dcterms:created xsi:type="dcterms:W3CDTF">2016-03-10T11:15:22Z</dcterms:created>
  <dcterms:modified xsi:type="dcterms:W3CDTF">2024-03-04T05:54:53Z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ВНИИПО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17</vt:i4>
  </property>
  <property fmtid="{D5CDD505-2E9C-101B-9397-08002B2CF9AE}" pid="9" name="PresentationFormat">
    <vt:lpwstr>Экран (16:9)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19</vt:i4>
  </property>
</Properties>
</file>